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2.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 Id="rId3" Type="http://schemas.openxmlformats.org/officeDocument/2006/relationships/image" Target="../media/image80.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 Id="rId3" Type="http://schemas.openxmlformats.org/officeDocument/2006/relationships/image" Target="../media/image9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 Id="rId3"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 Id="rId3" Type="http://schemas.openxmlformats.org/officeDocument/2006/relationships/image" Target="../media/image88.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7.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9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0.png"/><Relationship Id="rId3" Type="http://schemas.openxmlformats.org/officeDocument/2006/relationships/image" Target="../media/image11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1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1.png"/><Relationship Id="rId3" Type="http://schemas.openxmlformats.org/officeDocument/2006/relationships/image" Target="../media/image11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7.png"/><Relationship Id="rId4" Type="http://schemas.openxmlformats.org/officeDocument/2006/relationships/image" Target="../media/image3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9.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39.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3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9.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7.png"/><Relationship Id="rId4" Type="http://schemas.openxmlformats.org/officeDocument/2006/relationships/image" Target="../media/image3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3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39.png"/><Relationship Id="rId4" Type="http://schemas.openxmlformats.org/officeDocument/2006/relationships/image" Target="../media/image6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7.png"/><Relationship Id="rId4" Type="http://schemas.openxmlformats.org/officeDocument/2006/relationships/image" Target="../media/image2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39.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5.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2.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3.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4.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18.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3.jpg"/><Relationship Id="rId8" Type="http://schemas.openxmlformats.org/officeDocument/2006/relationships/image" Target="../media/image116.jpg"/><Relationship Id="rId11" Type="http://schemas.openxmlformats.org/officeDocument/2006/relationships/hyperlink" Target="http://support.lfenergy.org" TargetMode="External"/><Relationship Id="rId10" Type="http://schemas.openxmlformats.org/officeDocument/2006/relationships/image" Target="../media/image1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